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>
        <p:scale>
          <a:sx n="100" d="100"/>
          <a:sy n="100" d="100"/>
        </p:scale>
        <p:origin x="1642" y="-28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8E1A938-CD4E-6DC0-8B92-7247E36C02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781541-F9B1-2C63-C8F7-DD46B87C58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FF5EC-E7AB-4135-884A-5C26F9935459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E388E0-2D74-054B-73E6-705A4F3F38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9526074-C82A-B96F-A3DF-1BD42535D6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76153-4FE0-4BD9-AB7C-041E705BB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467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BA1EDB9-CA50-078E-DAD2-B0C89FA76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6" y="1657"/>
            <a:ext cx="7557418" cy="106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38B9CC0-7EE9-791D-7E4C-50F1FB0A6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6" y="1656"/>
            <a:ext cx="7557418" cy="106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0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55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F2F636C-F7BE-F36A-8907-229C07F281EB}"/>
              </a:ext>
            </a:extLst>
          </p:cNvPr>
          <p:cNvSpPr txBox="1"/>
          <p:nvPr/>
        </p:nvSpPr>
        <p:spPr>
          <a:xfrm>
            <a:off x="2894003" y="3705077"/>
            <a:ext cx="2506579" cy="159462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pPr algn="ctr"/>
            <a:r>
              <a:rPr kumimoji="1" lang="ja-JP" altLang="en-US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県内</a:t>
            </a:r>
            <a:r>
              <a:rPr kumimoji="1" lang="en-US" altLang="ja-JP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JA</a:t>
            </a:r>
            <a:r>
              <a:rPr kumimoji="1" lang="ja-JP" altLang="en-US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en-US" altLang="ja-JP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ATM</a:t>
            </a:r>
            <a:r>
              <a:rPr kumimoji="1" lang="ja-JP" altLang="en-US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r>
              <a:rPr kumimoji="1" lang="en-US" altLang="ja-JP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JA</a:t>
            </a:r>
            <a:r>
              <a:rPr kumimoji="1" lang="ja-JP" altLang="en-US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ネットバンクサービスはご利用可能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E09742D-B8D6-A3FF-B538-BDDDD19BA3E9}"/>
              </a:ext>
            </a:extLst>
          </p:cNvPr>
          <p:cNvGrpSpPr/>
          <p:nvPr/>
        </p:nvGrpSpPr>
        <p:grpSpPr>
          <a:xfrm>
            <a:off x="6129364" y="206223"/>
            <a:ext cx="1220735" cy="282573"/>
            <a:chOff x="6129364" y="206223"/>
            <a:chExt cx="1220735" cy="282573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12BDA65-9414-9D02-4E40-E885D09F9515}"/>
                </a:ext>
              </a:extLst>
            </p:cNvPr>
            <p:cNvSpPr txBox="1"/>
            <p:nvPr/>
          </p:nvSpPr>
          <p:spPr>
            <a:xfrm>
              <a:off x="6505834" y="206223"/>
              <a:ext cx="844265" cy="282573"/>
            </a:xfrm>
            <a:prstGeom prst="rect">
              <a:avLst/>
            </a:prstGeom>
            <a:noFill/>
          </p:spPr>
          <p:txBody>
            <a:bodyPr wrap="none" lIns="18000" tIns="18000" rIns="18000" bIns="18000" rtlCol="0" anchor="ctr">
              <a:spAutoFit/>
            </a:bodyPr>
            <a:lstStyle/>
            <a:p>
              <a:r>
                <a:rPr kumimoji="1" lang="en-US" altLang="ja-JP" sz="1600" dirty="0">
                  <a:ln w="6350">
                    <a:solidFill>
                      <a:schemeClr val="tx1"/>
                    </a:solidFill>
                  </a:ln>
                  <a:latin typeface="Arial" panose="020B0604020202020204" pitchFamily="34" charset="0"/>
                  <a:ea typeface="BIZ UDPゴシック" panose="020B0400000000000000" pitchFamily="50" charset="-128"/>
                  <a:cs typeface="Arial" panose="020B0604020202020204" pitchFamily="34" charset="0"/>
                </a:rPr>
                <a:t>JA</a:t>
              </a:r>
              <a:r>
                <a:rPr kumimoji="1" lang="ja-JP" altLang="en-US" sz="1600" dirty="0">
                  <a:ln w="6350">
                    <a:solidFill>
                      <a:schemeClr val="tx1"/>
                    </a:solidFill>
                  </a:ln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バンク</a:t>
              </a:r>
            </a:p>
          </p:txBody>
        </p:sp>
        <p:pic>
          <p:nvPicPr>
            <p:cNvPr id="13" name="図 12" descr="文字が書かれている&#10;&#10;中程度の精度で自動的に生成された説明">
              <a:extLst>
                <a:ext uri="{FF2B5EF4-FFF2-40B4-BE49-F238E27FC236}">
                  <a16:creationId xmlns:a16="http://schemas.microsoft.com/office/drawing/2014/main" id="{F885B0BF-2976-9536-E648-3B5207CED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9364" y="224555"/>
              <a:ext cx="350073" cy="211611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7E11DC-BCA9-BC19-6D7B-848391B03115}"/>
              </a:ext>
            </a:extLst>
          </p:cNvPr>
          <p:cNvSpPr txBox="1"/>
          <p:nvPr/>
        </p:nvSpPr>
        <p:spPr>
          <a:xfrm>
            <a:off x="1182990" y="5250277"/>
            <a:ext cx="956253" cy="49576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21:00-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24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F569F2-17A2-3964-49C1-6BE2AA745421}"/>
              </a:ext>
            </a:extLst>
          </p:cNvPr>
          <p:cNvSpPr txBox="1"/>
          <p:nvPr/>
        </p:nvSpPr>
        <p:spPr>
          <a:xfrm>
            <a:off x="2425908" y="5250277"/>
            <a:ext cx="956253" cy="49576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3CFFA5-BF45-D6F5-42D0-78C22CFA3B98}"/>
              </a:ext>
            </a:extLst>
          </p:cNvPr>
          <p:cNvSpPr txBox="1"/>
          <p:nvPr/>
        </p:nvSpPr>
        <p:spPr>
          <a:xfrm>
            <a:off x="3668826" y="5250277"/>
            <a:ext cx="956253" cy="49576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6:30-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517CDB-3B1C-4629-13FA-FAB1D5B1F171}"/>
              </a:ext>
            </a:extLst>
          </p:cNvPr>
          <p:cNvSpPr txBox="1"/>
          <p:nvPr/>
        </p:nvSpPr>
        <p:spPr>
          <a:xfrm>
            <a:off x="4911744" y="5250277"/>
            <a:ext cx="956253" cy="49576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21:00-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24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84508F-675A-4D45-F495-70C7FA1FA65D}"/>
              </a:ext>
            </a:extLst>
          </p:cNvPr>
          <p:cNvSpPr txBox="1"/>
          <p:nvPr/>
        </p:nvSpPr>
        <p:spPr>
          <a:xfrm>
            <a:off x="6154663" y="5250277"/>
            <a:ext cx="956253" cy="49576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C624F89-3CA2-E7E7-522A-26AC385C8F6E}"/>
              </a:ext>
            </a:extLst>
          </p:cNvPr>
          <p:cNvSpPr txBox="1"/>
          <p:nvPr/>
        </p:nvSpPr>
        <p:spPr>
          <a:xfrm>
            <a:off x="2425908" y="7097347"/>
            <a:ext cx="956253" cy="49576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C8D655E-63A5-342F-DD22-75F4CCCB5585}"/>
              </a:ext>
            </a:extLst>
          </p:cNvPr>
          <p:cNvSpPr txBox="1"/>
          <p:nvPr/>
        </p:nvSpPr>
        <p:spPr>
          <a:xfrm>
            <a:off x="3668826" y="7097347"/>
            <a:ext cx="956253" cy="49576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24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8BB1825-872E-624F-7AF3-287DF51933E0}"/>
              </a:ext>
            </a:extLst>
          </p:cNvPr>
          <p:cNvSpPr txBox="1"/>
          <p:nvPr/>
        </p:nvSpPr>
        <p:spPr>
          <a:xfrm>
            <a:off x="4911744" y="7097347"/>
            <a:ext cx="956253" cy="49576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E19C2FA-7022-6717-253B-019F4A379718}"/>
              </a:ext>
            </a:extLst>
          </p:cNvPr>
          <p:cNvSpPr txBox="1"/>
          <p:nvPr/>
        </p:nvSpPr>
        <p:spPr>
          <a:xfrm>
            <a:off x="1182989" y="7097347"/>
            <a:ext cx="956253" cy="49576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24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29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図 174" descr="アイコン&#10;&#10;自動的に生成された説明">
            <a:extLst>
              <a:ext uri="{FF2B5EF4-FFF2-40B4-BE49-F238E27FC236}">
                <a16:creationId xmlns:a16="http://schemas.microsoft.com/office/drawing/2014/main" id="{C7154E1F-159B-AE08-F8C5-72EF030DE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731" y="6797435"/>
            <a:ext cx="551234" cy="903919"/>
          </a:xfrm>
          <a:prstGeom prst="rect">
            <a:avLst/>
          </a:prstGeom>
        </p:spPr>
      </p:pic>
      <p:pic>
        <p:nvPicPr>
          <p:cNvPr id="176" name="図 175" descr="アイコン&#10;&#10;自動的に生成された説明">
            <a:extLst>
              <a:ext uri="{FF2B5EF4-FFF2-40B4-BE49-F238E27FC236}">
                <a16:creationId xmlns:a16="http://schemas.microsoft.com/office/drawing/2014/main" id="{592231CF-0FCD-7DB9-8438-8300DAE44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811" y="6797435"/>
            <a:ext cx="551234" cy="903919"/>
          </a:xfrm>
          <a:prstGeom prst="rect">
            <a:avLst/>
          </a:prstGeom>
        </p:spPr>
      </p:pic>
      <p:pic>
        <p:nvPicPr>
          <p:cNvPr id="163" name="図 162" descr="アイコン&#10;&#10;自動的に生成された説明">
            <a:extLst>
              <a:ext uri="{FF2B5EF4-FFF2-40B4-BE49-F238E27FC236}">
                <a16:creationId xmlns:a16="http://schemas.microsoft.com/office/drawing/2014/main" id="{73E7CD4C-F56A-44C5-0364-10AFF7DB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731" y="7697981"/>
            <a:ext cx="551234" cy="903919"/>
          </a:xfrm>
          <a:prstGeom prst="rect">
            <a:avLst/>
          </a:prstGeom>
        </p:spPr>
      </p:pic>
      <p:pic>
        <p:nvPicPr>
          <p:cNvPr id="162" name="図 161" descr="アイコン&#10;&#10;自動的に生成された説明">
            <a:extLst>
              <a:ext uri="{FF2B5EF4-FFF2-40B4-BE49-F238E27FC236}">
                <a16:creationId xmlns:a16="http://schemas.microsoft.com/office/drawing/2014/main" id="{230CF564-DB0E-AD3C-07D7-5F7769600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811" y="7697981"/>
            <a:ext cx="551234" cy="903919"/>
          </a:xfrm>
          <a:prstGeom prst="rect">
            <a:avLst/>
          </a:prstGeom>
        </p:spPr>
      </p:pic>
      <p:pic>
        <p:nvPicPr>
          <p:cNvPr id="158" name="図 157" descr="アイコン&#10;&#10;自動的に生成された説明">
            <a:extLst>
              <a:ext uri="{FF2B5EF4-FFF2-40B4-BE49-F238E27FC236}">
                <a16:creationId xmlns:a16="http://schemas.microsoft.com/office/drawing/2014/main" id="{C1E514FB-17DF-8EFB-8630-45F7EF33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76" y="7693125"/>
            <a:ext cx="551234" cy="903919"/>
          </a:xfrm>
          <a:prstGeom prst="rect">
            <a:avLst/>
          </a:prstGeom>
        </p:spPr>
      </p:pic>
      <p:pic>
        <p:nvPicPr>
          <p:cNvPr id="159" name="図 158" descr="アイコン&#10;&#10;自動的に生成された説明">
            <a:extLst>
              <a:ext uri="{FF2B5EF4-FFF2-40B4-BE49-F238E27FC236}">
                <a16:creationId xmlns:a16="http://schemas.microsoft.com/office/drawing/2014/main" id="{32B6A4AB-A08C-F66C-5C4F-4B9CA7EC3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906" y="7693125"/>
            <a:ext cx="551234" cy="903919"/>
          </a:xfrm>
          <a:prstGeom prst="rect">
            <a:avLst/>
          </a:prstGeom>
        </p:spPr>
      </p:pic>
      <p:pic>
        <p:nvPicPr>
          <p:cNvPr id="160" name="図 159" descr="アイコン&#10;&#10;自動的に生成された説明">
            <a:extLst>
              <a:ext uri="{FF2B5EF4-FFF2-40B4-BE49-F238E27FC236}">
                <a16:creationId xmlns:a16="http://schemas.microsoft.com/office/drawing/2014/main" id="{1B15F662-21B0-C9AB-C115-17005FE08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091" y="7693125"/>
            <a:ext cx="551234" cy="903919"/>
          </a:xfrm>
          <a:prstGeom prst="rect">
            <a:avLst/>
          </a:prstGeom>
        </p:spPr>
      </p:pic>
      <p:pic>
        <p:nvPicPr>
          <p:cNvPr id="95" name="図 94" descr="アイコン&#10;&#10;自動的に生成された説明">
            <a:extLst>
              <a:ext uri="{FF2B5EF4-FFF2-40B4-BE49-F238E27FC236}">
                <a16:creationId xmlns:a16="http://schemas.microsoft.com/office/drawing/2014/main" id="{7E8D91E0-653A-DC25-7AA4-AF0A09CF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31" y="4094018"/>
            <a:ext cx="551234" cy="903919"/>
          </a:xfrm>
          <a:prstGeom prst="rect">
            <a:avLst/>
          </a:prstGeom>
        </p:spPr>
      </p:pic>
      <p:pic>
        <p:nvPicPr>
          <p:cNvPr id="128" name="図 127" descr="アイコン&#10;&#10;自動的に生成された説明">
            <a:extLst>
              <a:ext uri="{FF2B5EF4-FFF2-40B4-BE49-F238E27FC236}">
                <a16:creationId xmlns:a16="http://schemas.microsoft.com/office/drawing/2014/main" id="{A926437F-4CBE-5CC4-A9C8-AC2833493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76" y="4094018"/>
            <a:ext cx="551234" cy="903919"/>
          </a:xfrm>
          <a:prstGeom prst="rect">
            <a:avLst/>
          </a:prstGeom>
        </p:spPr>
      </p:pic>
      <p:pic>
        <p:nvPicPr>
          <p:cNvPr id="129" name="図 128" descr="アイコン&#10;&#10;自動的に生成された説明">
            <a:extLst>
              <a:ext uri="{FF2B5EF4-FFF2-40B4-BE49-F238E27FC236}">
                <a16:creationId xmlns:a16="http://schemas.microsoft.com/office/drawing/2014/main" id="{EA0BF549-5B04-D0EC-5523-6D3277C74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906" y="4094018"/>
            <a:ext cx="551234" cy="903919"/>
          </a:xfrm>
          <a:prstGeom prst="rect">
            <a:avLst/>
          </a:prstGeom>
        </p:spPr>
      </p:pic>
      <p:pic>
        <p:nvPicPr>
          <p:cNvPr id="130" name="図 129" descr="アイコン&#10;&#10;自動的に生成された説明">
            <a:extLst>
              <a:ext uri="{FF2B5EF4-FFF2-40B4-BE49-F238E27FC236}">
                <a16:creationId xmlns:a16="http://schemas.microsoft.com/office/drawing/2014/main" id="{520C08E5-E6AF-85A7-E436-DBDCCD66E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451" y="4094018"/>
            <a:ext cx="551234" cy="903919"/>
          </a:xfrm>
          <a:prstGeom prst="rect">
            <a:avLst/>
          </a:prstGeom>
        </p:spPr>
      </p:pic>
      <p:pic>
        <p:nvPicPr>
          <p:cNvPr id="131" name="図 130" descr="アイコン&#10;&#10;自動的に生成された説明">
            <a:extLst>
              <a:ext uri="{FF2B5EF4-FFF2-40B4-BE49-F238E27FC236}">
                <a16:creationId xmlns:a16="http://schemas.microsoft.com/office/drawing/2014/main" id="{18A2FD51-4D48-7B35-03B6-175E2BBC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091" y="4094018"/>
            <a:ext cx="551234" cy="903919"/>
          </a:xfrm>
          <a:prstGeom prst="rect">
            <a:avLst/>
          </a:prstGeom>
        </p:spPr>
      </p:pic>
      <p:pic>
        <p:nvPicPr>
          <p:cNvPr id="132" name="図 131" descr="アイコン&#10;&#10;自動的に生成された説明">
            <a:extLst>
              <a:ext uri="{FF2B5EF4-FFF2-40B4-BE49-F238E27FC236}">
                <a16:creationId xmlns:a16="http://schemas.microsoft.com/office/drawing/2014/main" id="{64AA1ABF-F687-15F7-37C2-77C6E8C89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31" y="4994301"/>
            <a:ext cx="551234" cy="903919"/>
          </a:xfrm>
          <a:prstGeom prst="rect">
            <a:avLst/>
          </a:prstGeom>
        </p:spPr>
      </p:pic>
      <p:pic>
        <p:nvPicPr>
          <p:cNvPr id="133" name="図 132" descr="アイコン&#10;&#10;自動的に生成された説明">
            <a:extLst>
              <a:ext uri="{FF2B5EF4-FFF2-40B4-BE49-F238E27FC236}">
                <a16:creationId xmlns:a16="http://schemas.microsoft.com/office/drawing/2014/main" id="{B3DDF37F-6296-B073-7CF6-2D0B8C5E0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76" y="4994301"/>
            <a:ext cx="551234" cy="903919"/>
          </a:xfrm>
          <a:prstGeom prst="rect">
            <a:avLst/>
          </a:prstGeom>
        </p:spPr>
      </p:pic>
      <p:pic>
        <p:nvPicPr>
          <p:cNvPr id="134" name="図 133" descr="アイコン&#10;&#10;自動的に生成された説明">
            <a:extLst>
              <a:ext uri="{FF2B5EF4-FFF2-40B4-BE49-F238E27FC236}">
                <a16:creationId xmlns:a16="http://schemas.microsoft.com/office/drawing/2014/main" id="{EB850AE1-AC6F-2380-EAF2-4DC9A1CBD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906" y="4994301"/>
            <a:ext cx="551234" cy="903919"/>
          </a:xfrm>
          <a:prstGeom prst="rect">
            <a:avLst/>
          </a:prstGeom>
        </p:spPr>
      </p:pic>
      <p:pic>
        <p:nvPicPr>
          <p:cNvPr id="136" name="図 135" descr="アイコン&#10;&#10;自動的に生成された説明">
            <a:extLst>
              <a:ext uri="{FF2B5EF4-FFF2-40B4-BE49-F238E27FC236}">
                <a16:creationId xmlns:a16="http://schemas.microsoft.com/office/drawing/2014/main" id="{C81802DB-FBA4-140A-895A-A38F6C344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451" y="4994301"/>
            <a:ext cx="551234" cy="903919"/>
          </a:xfrm>
          <a:prstGeom prst="rect">
            <a:avLst/>
          </a:prstGeom>
        </p:spPr>
      </p:pic>
      <p:pic>
        <p:nvPicPr>
          <p:cNvPr id="143" name="図 142" descr="アイコン&#10;&#10;自動的に生成された説明">
            <a:extLst>
              <a:ext uri="{FF2B5EF4-FFF2-40B4-BE49-F238E27FC236}">
                <a16:creationId xmlns:a16="http://schemas.microsoft.com/office/drawing/2014/main" id="{F9332C9B-231C-FE75-FF0F-A40927FC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091" y="4994301"/>
            <a:ext cx="551234" cy="903919"/>
          </a:xfrm>
          <a:prstGeom prst="rect">
            <a:avLst/>
          </a:prstGeom>
        </p:spPr>
      </p:pic>
      <p:pic>
        <p:nvPicPr>
          <p:cNvPr id="145" name="図 144" descr="アイコン&#10;&#10;自動的に生成された説明">
            <a:extLst>
              <a:ext uri="{FF2B5EF4-FFF2-40B4-BE49-F238E27FC236}">
                <a16:creationId xmlns:a16="http://schemas.microsoft.com/office/drawing/2014/main" id="{2DF35DD2-7E37-5A84-E4A1-2FC9DDB6A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31" y="5892209"/>
            <a:ext cx="551234" cy="903919"/>
          </a:xfrm>
          <a:prstGeom prst="rect">
            <a:avLst/>
          </a:prstGeom>
        </p:spPr>
      </p:pic>
      <p:pic>
        <p:nvPicPr>
          <p:cNvPr id="146" name="図 145" descr="アイコン&#10;&#10;自動的に生成された説明">
            <a:extLst>
              <a:ext uri="{FF2B5EF4-FFF2-40B4-BE49-F238E27FC236}">
                <a16:creationId xmlns:a16="http://schemas.microsoft.com/office/drawing/2014/main" id="{6CC6D72B-DCB7-2253-677A-AE6AF071A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76" y="5892209"/>
            <a:ext cx="551234" cy="903919"/>
          </a:xfrm>
          <a:prstGeom prst="rect">
            <a:avLst/>
          </a:prstGeom>
        </p:spPr>
      </p:pic>
      <p:pic>
        <p:nvPicPr>
          <p:cNvPr id="147" name="図 146" descr="アイコン&#10;&#10;自動的に生成された説明">
            <a:extLst>
              <a:ext uri="{FF2B5EF4-FFF2-40B4-BE49-F238E27FC236}">
                <a16:creationId xmlns:a16="http://schemas.microsoft.com/office/drawing/2014/main" id="{5CCE8971-F8B5-393F-0993-A7A2877BE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906" y="5892209"/>
            <a:ext cx="551234" cy="903919"/>
          </a:xfrm>
          <a:prstGeom prst="rect">
            <a:avLst/>
          </a:prstGeom>
        </p:spPr>
      </p:pic>
      <p:pic>
        <p:nvPicPr>
          <p:cNvPr id="149" name="図 148" descr="アイコン&#10;&#10;自動的に生成された説明">
            <a:extLst>
              <a:ext uri="{FF2B5EF4-FFF2-40B4-BE49-F238E27FC236}">
                <a16:creationId xmlns:a16="http://schemas.microsoft.com/office/drawing/2014/main" id="{E2159B89-A50C-49D8-0850-53A93B06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451" y="5892209"/>
            <a:ext cx="551234" cy="903919"/>
          </a:xfrm>
          <a:prstGeom prst="rect">
            <a:avLst/>
          </a:prstGeom>
        </p:spPr>
      </p:pic>
      <p:pic>
        <p:nvPicPr>
          <p:cNvPr id="152" name="図 151" descr="アイコン&#10;&#10;自動的に生成された説明">
            <a:extLst>
              <a:ext uri="{FF2B5EF4-FFF2-40B4-BE49-F238E27FC236}">
                <a16:creationId xmlns:a16="http://schemas.microsoft.com/office/drawing/2014/main" id="{986F0300-F797-3432-37DB-282D62850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091" y="5892209"/>
            <a:ext cx="551234" cy="903919"/>
          </a:xfrm>
          <a:prstGeom prst="rect">
            <a:avLst/>
          </a:prstGeom>
        </p:spPr>
      </p:pic>
      <p:pic>
        <p:nvPicPr>
          <p:cNvPr id="154" name="図 153" descr="アイコン&#10;&#10;自動的に生成された説明">
            <a:extLst>
              <a:ext uri="{FF2B5EF4-FFF2-40B4-BE49-F238E27FC236}">
                <a16:creationId xmlns:a16="http://schemas.microsoft.com/office/drawing/2014/main" id="{6B207199-C7E9-3405-FC26-A7DDC8A11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76" y="6794934"/>
            <a:ext cx="551234" cy="903919"/>
          </a:xfrm>
          <a:prstGeom prst="rect">
            <a:avLst/>
          </a:prstGeom>
        </p:spPr>
      </p:pic>
      <p:pic>
        <p:nvPicPr>
          <p:cNvPr id="155" name="図 154" descr="アイコン&#10;&#10;自動的に生成された説明">
            <a:extLst>
              <a:ext uri="{FF2B5EF4-FFF2-40B4-BE49-F238E27FC236}">
                <a16:creationId xmlns:a16="http://schemas.microsoft.com/office/drawing/2014/main" id="{1803EFD4-6D88-75DB-849E-8F2F732C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906" y="6794934"/>
            <a:ext cx="551234" cy="903919"/>
          </a:xfrm>
          <a:prstGeom prst="rect">
            <a:avLst/>
          </a:prstGeom>
        </p:spPr>
      </p:pic>
      <p:pic>
        <p:nvPicPr>
          <p:cNvPr id="157" name="図 156" descr="アイコン&#10;&#10;自動的に生成された説明">
            <a:extLst>
              <a:ext uri="{FF2B5EF4-FFF2-40B4-BE49-F238E27FC236}">
                <a16:creationId xmlns:a16="http://schemas.microsoft.com/office/drawing/2014/main" id="{9B54CD7D-C714-0C32-197B-7E472812E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091" y="6794934"/>
            <a:ext cx="551234" cy="903919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57356F6-014B-E12E-B970-E01538BECE8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954531" y="3600450"/>
            <a:ext cx="0" cy="4996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4E36F62-9476-57E1-E76A-34A1209BEDA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7141" y="6797631"/>
            <a:ext cx="394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3CFA41E-3632-408E-9CE4-49320F0B0AD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7141" y="5893865"/>
            <a:ext cx="394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A125E07A-6AAB-5759-25D1-58585BA6045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7141" y="4994050"/>
            <a:ext cx="394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1C8B1BC-CB32-2297-9125-B68F9C7349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7141" y="7695399"/>
            <a:ext cx="394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7805B06-01BD-AC5E-81F0-CCF768372EE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7141" y="8597136"/>
            <a:ext cx="394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0D72848-76DC-D37E-5C53-27A7BE6286C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7141" y="4093649"/>
            <a:ext cx="394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3D2F580-08F8-F4EE-D8BC-4FED33C7DA2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379119" y="2826543"/>
            <a:ext cx="0" cy="5770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531F06-BB11-0442-8663-9F1024FEFB32}"/>
              </a:ext>
            </a:extLst>
          </p:cNvPr>
          <p:cNvSpPr txBox="1">
            <a:spLocks/>
          </p:cNvSpPr>
          <p:nvPr/>
        </p:nvSpPr>
        <p:spPr>
          <a:xfrm>
            <a:off x="4590840" y="3904213"/>
            <a:ext cx="278406" cy="159462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pPr algn="ctr"/>
            <a:r>
              <a:rPr kumimoji="1" lang="ja-JP" altLang="en-US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 内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BF0638-42D5-679F-AEFD-34E0A03BFF56}"/>
              </a:ext>
            </a:extLst>
          </p:cNvPr>
          <p:cNvSpPr txBox="1">
            <a:spLocks/>
          </p:cNvSpPr>
          <p:nvPr/>
        </p:nvSpPr>
        <p:spPr>
          <a:xfrm>
            <a:off x="5137802" y="3904213"/>
            <a:ext cx="278406" cy="159462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pPr algn="ctr"/>
            <a:r>
              <a:rPr kumimoji="1" lang="ja-JP" altLang="en-US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 外</a:t>
            </a: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67637F1D-377D-48E6-8371-0A025B388768}"/>
              </a:ext>
            </a:extLst>
          </p:cNvPr>
          <p:cNvGrpSpPr/>
          <p:nvPr/>
        </p:nvGrpSpPr>
        <p:grpSpPr>
          <a:xfrm>
            <a:off x="5764790" y="273843"/>
            <a:ext cx="1552822" cy="351982"/>
            <a:chOff x="5764790" y="273843"/>
            <a:chExt cx="1552822" cy="35198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8785FE2-5948-D097-BC98-C8825E2BEB02}"/>
                </a:ext>
              </a:extLst>
            </p:cNvPr>
            <p:cNvSpPr txBox="1"/>
            <p:nvPr/>
          </p:nvSpPr>
          <p:spPr>
            <a:xfrm>
              <a:off x="6271369" y="281697"/>
              <a:ext cx="1046243" cy="344128"/>
            </a:xfrm>
            <a:prstGeom prst="rect">
              <a:avLst/>
            </a:prstGeom>
            <a:noFill/>
          </p:spPr>
          <p:txBody>
            <a:bodyPr wrap="none" lIns="18000" tIns="18000" rIns="18000" bIns="18000" rtlCol="0" anchor="ctr">
              <a:spAutoFit/>
            </a:bodyPr>
            <a:lstStyle/>
            <a:p>
              <a:r>
                <a:rPr kumimoji="1" lang="en-US" altLang="ja-JP" sz="2000" dirty="0">
                  <a:ln w="6350">
                    <a:solidFill>
                      <a:schemeClr val="tx1"/>
                    </a:solidFill>
                  </a:ln>
                  <a:latin typeface="Arial" panose="020B0604020202020204" pitchFamily="34" charset="0"/>
                  <a:ea typeface="BIZ UDPゴシック" panose="020B0400000000000000" pitchFamily="50" charset="-128"/>
                  <a:cs typeface="Arial" panose="020B0604020202020204" pitchFamily="34" charset="0"/>
                </a:rPr>
                <a:t>JA</a:t>
              </a:r>
              <a:r>
                <a:rPr kumimoji="1" lang="ja-JP" altLang="en-US" sz="2000" dirty="0">
                  <a:ln w="6350">
                    <a:solidFill>
                      <a:schemeClr val="tx1"/>
                    </a:solidFill>
                  </a:ln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バンク</a:t>
              </a:r>
            </a:p>
          </p:txBody>
        </p:sp>
        <p:pic>
          <p:nvPicPr>
            <p:cNvPr id="86" name="図 85" descr="図形&#10;&#10;自動的に生成された説明">
              <a:extLst>
                <a:ext uri="{FF2B5EF4-FFF2-40B4-BE49-F238E27FC236}">
                  <a16:creationId xmlns:a16="http://schemas.microsoft.com/office/drawing/2014/main" id="{F45D8C8A-A0F2-6B16-DF37-76F5F385C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4790" y="273843"/>
              <a:ext cx="467634" cy="282148"/>
            </a:xfrm>
            <a:prstGeom prst="rect">
              <a:avLst/>
            </a:prstGeom>
          </p:spPr>
        </p:pic>
      </p:grp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9562E172-F465-6DC7-7A19-1368256A195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6797631"/>
            <a:ext cx="2745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EF68BC5C-EB15-4DCC-6564-A23DD22639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5893865"/>
            <a:ext cx="2745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9EF2FB49-205F-53CD-CA17-F20C71A7BC0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4994050"/>
            <a:ext cx="2745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2B664098-DF24-B1A7-AB88-1505986FF0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4093367"/>
            <a:ext cx="2745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82E1EF49-DE44-CAD6-5112-49B25E1D503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3900486"/>
            <a:ext cx="1095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772D67D0-93E1-2C9E-5619-33422E1936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7695399"/>
            <a:ext cx="2745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71A1DA6D-D018-8CE0-1842-41BD9408501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8597136"/>
            <a:ext cx="2745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938E0E3C-18EF-16DF-666E-213122AD643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003007" y="3900486"/>
            <a:ext cx="0" cy="4696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F25BA268-FB83-9790-ADA9-31C76AE906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550694" y="3131344"/>
            <a:ext cx="0" cy="5465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03835783-E6B9-78A6-8DC4-4DF62A294A7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100763" y="3131344"/>
            <a:ext cx="0" cy="5465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E16CB4FF-7A5B-A343-F117-C1BECE1277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648451" y="3131344"/>
            <a:ext cx="0" cy="5465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971DAF67-3A00-385E-384E-303F1D0CAE0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739391" y="3600450"/>
            <a:ext cx="0" cy="4996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E844AA97-2227-B85E-A1BF-BBFF299B294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24251" y="3600450"/>
            <a:ext cx="0" cy="4996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2C4B4CC-01F2-6DBA-87C7-02C4228AA00C}"/>
              </a:ext>
            </a:extLst>
          </p:cNvPr>
          <p:cNvSpPr txBox="1"/>
          <p:nvPr/>
        </p:nvSpPr>
        <p:spPr>
          <a:xfrm>
            <a:off x="337767" y="5481972"/>
            <a:ext cx="30084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6:30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240C43F-B7D2-6906-29EC-5D1BC98B876D}"/>
              </a:ext>
            </a:extLst>
          </p:cNvPr>
          <p:cNvSpPr txBox="1"/>
          <p:nvPr/>
        </p:nvSpPr>
        <p:spPr>
          <a:xfrm>
            <a:off x="809387" y="5482666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8727D418-B5AA-0727-74E1-EF677A393F3D}"/>
              </a:ext>
            </a:extLst>
          </p:cNvPr>
          <p:cNvCxnSpPr>
            <a:cxnSpLocks/>
          </p:cNvCxnSpPr>
          <p:nvPr/>
        </p:nvCxnSpPr>
        <p:spPr>
          <a:xfrm>
            <a:off x="646121" y="5570325"/>
            <a:ext cx="153675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620975-B3DB-E689-48B8-B29185A2F7E2}"/>
              </a:ext>
            </a:extLst>
          </p:cNvPr>
          <p:cNvSpPr txBox="1"/>
          <p:nvPr/>
        </p:nvSpPr>
        <p:spPr>
          <a:xfrm>
            <a:off x="3162023" y="5348161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819172B-AAD5-9A74-6E08-B225D62ECC1B}"/>
              </a:ext>
            </a:extLst>
          </p:cNvPr>
          <p:cNvSpPr txBox="1"/>
          <p:nvPr/>
        </p:nvSpPr>
        <p:spPr>
          <a:xfrm>
            <a:off x="2645649" y="5348161"/>
            <a:ext cx="300847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pPr algn="r"/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6:30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5A82719-C3C5-D5A4-5130-4533F6E93F68}"/>
              </a:ext>
            </a:extLst>
          </p:cNvPr>
          <p:cNvSpPr txBox="1"/>
          <p:nvPr/>
        </p:nvSpPr>
        <p:spPr>
          <a:xfrm>
            <a:off x="342613" y="4576035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21:00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1756853-76A1-9720-634C-4699E1F64D8D}"/>
              </a:ext>
            </a:extLst>
          </p:cNvPr>
          <p:cNvSpPr txBox="1"/>
          <p:nvPr/>
        </p:nvSpPr>
        <p:spPr>
          <a:xfrm>
            <a:off x="1049024" y="4576729"/>
            <a:ext cx="30084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</a:t>
            </a:r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9858AC8-6881-F64C-779A-B3F25EE99794}"/>
              </a:ext>
            </a:extLst>
          </p:cNvPr>
          <p:cNvCxnSpPr>
            <a:cxnSpLocks/>
          </p:cNvCxnSpPr>
          <p:nvPr/>
        </p:nvCxnSpPr>
        <p:spPr>
          <a:xfrm>
            <a:off x="728024" y="4664388"/>
            <a:ext cx="304025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E2070FD-4D62-F68A-86DE-58838564F7C7}"/>
              </a:ext>
            </a:extLst>
          </p:cNvPr>
          <p:cNvSpPr txBox="1"/>
          <p:nvPr/>
        </p:nvSpPr>
        <p:spPr>
          <a:xfrm>
            <a:off x="342613" y="6379299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21:00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25366A9-6AEA-A069-27A8-0B6B6BBA1D00}"/>
              </a:ext>
            </a:extLst>
          </p:cNvPr>
          <p:cNvSpPr txBox="1"/>
          <p:nvPr/>
        </p:nvSpPr>
        <p:spPr>
          <a:xfrm>
            <a:off x="1049024" y="6379993"/>
            <a:ext cx="30084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</a:t>
            </a:r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3F96929B-5D0E-865C-7E3D-AF7D9F92BA0C}"/>
              </a:ext>
            </a:extLst>
          </p:cNvPr>
          <p:cNvCxnSpPr>
            <a:cxnSpLocks/>
          </p:cNvCxnSpPr>
          <p:nvPr/>
        </p:nvCxnSpPr>
        <p:spPr>
          <a:xfrm>
            <a:off x="731103" y="6467652"/>
            <a:ext cx="304025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4B1E6B2-6797-3262-34E9-177E3517A252}"/>
              </a:ext>
            </a:extLst>
          </p:cNvPr>
          <p:cNvSpPr txBox="1"/>
          <p:nvPr/>
        </p:nvSpPr>
        <p:spPr>
          <a:xfrm>
            <a:off x="342613" y="8182634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BCBAC04-71E4-B539-5EED-1AE412B870A3}"/>
              </a:ext>
            </a:extLst>
          </p:cNvPr>
          <p:cNvSpPr txBox="1"/>
          <p:nvPr/>
        </p:nvSpPr>
        <p:spPr>
          <a:xfrm>
            <a:off x="1100945" y="8183328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8EBADD5-7A6C-2262-1DA1-E6BDC704F52D}"/>
              </a:ext>
            </a:extLst>
          </p:cNvPr>
          <p:cNvCxnSpPr>
            <a:cxnSpLocks/>
          </p:cNvCxnSpPr>
          <p:nvPr/>
        </p:nvCxnSpPr>
        <p:spPr>
          <a:xfrm>
            <a:off x="742563" y="8270987"/>
            <a:ext cx="344557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85A02DB-8BDD-9E83-A14F-94A4ABB93268}"/>
              </a:ext>
            </a:extLst>
          </p:cNvPr>
          <p:cNvSpPr txBox="1"/>
          <p:nvPr/>
        </p:nvSpPr>
        <p:spPr>
          <a:xfrm>
            <a:off x="3025885" y="4449915"/>
            <a:ext cx="30084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DF49739-D40B-8022-2161-E4520C3CD319}"/>
              </a:ext>
            </a:extLst>
          </p:cNvPr>
          <p:cNvSpPr txBox="1"/>
          <p:nvPr/>
        </p:nvSpPr>
        <p:spPr>
          <a:xfrm>
            <a:off x="2248432" y="4449915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pPr algn="r"/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21:00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F39D247-D5A8-740A-1E3C-4FD987A705AF}"/>
              </a:ext>
            </a:extLst>
          </p:cNvPr>
          <p:cNvSpPr txBox="1"/>
          <p:nvPr/>
        </p:nvSpPr>
        <p:spPr>
          <a:xfrm>
            <a:off x="3025885" y="6256869"/>
            <a:ext cx="30084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B02FE07-39CE-7923-2EF0-FDEC12EF4F3C}"/>
              </a:ext>
            </a:extLst>
          </p:cNvPr>
          <p:cNvSpPr txBox="1"/>
          <p:nvPr/>
        </p:nvSpPr>
        <p:spPr>
          <a:xfrm>
            <a:off x="2248432" y="6256869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pPr algn="r"/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21:00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186007F-80D3-7D49-BABD-26B28C7612BE}"/>
              </a:ext>
            </a:extLst>
          </p:cNvPr>
          <p:cNvSpPr txBox="1"/>
          <p:nvPr/>
        </p:nvSpPr>
        <p:spPr>
          <a:xfrm>
            <a:off x="3162023" y="8055052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835A8F7-A2D4-FDA0-0C06-4BD17641425C}"/>
              </a:ext>
            </a:extLst>
          </p:cNvPr>
          <p:cNvSpPr txBox="1"/>
          <p:nvPr/>
        </p:nvSpPr>
        <p:spPr>
          <a:xfrm>
            <a:off x="2073791" y="8055052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pPr algn="r"/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0B3C600C-B3A1-D1A9-B9F7-1E923F2E5525}"/>
              </a:ext>
            </a:extLst>
          </p:cNvPr>
          <p:cNvGrpSpPr/>
          <p:nvPr/>
        </p:nvGrpSpPr>
        <p:grpSpPr>
          <a:xfrm>
            <a:off x="2965667" y="5154245"/>
            <a:ext cx="177185" cy="575497"/>
            <a:chOff x="2965260" y="4149969"/>
            <a:chExt cx="177185" cy="575497"/>
          </a:xfrm>
        </p:grpSpPr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02AD3D95-A4CA-8FA6-B93F-2588567F7B54}"/>
                </a:ext>
              </a:extLst>
            </p:cNvPr>
            <p:cNvSpPr/>
            <p:nvPr/>
          </p:nvSpPr>
          <p:spPr>
            <a:xfrm>
              <a:off x="2965260" y="4195111"/>
              <a:ext cx="177185" cy="4852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1529F324-95E7-ADC5-B471-3F3A6D04FD80}"/>
                </a:ext>
              </a:extLst>
            </p:cNvPr>
            <p:cNvCxnSpPr>
              <a:cxnSpLocks/>
            </p:cNvCxnSpPr>
            <p:nvPr/>
          </p:nvCxnSpPr>
          <p:spPr>
            <a:xfrm>
              <a:off x="2965260" y="4149969"/>
              <a:ext cx="0" cy="575497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22FE8069-0CAE-441C-14DD-91FD2C72F9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445" y="4149969"/>
              <a:ext cx="0" cy="575497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7D609269-0957-0DF9-87C5-243A586E4D10}"/>
              </a:ext>
            </a:extLst>
          </p:cNvPr>
          <p:cNvGrpSpPr/>
          <p:nvPr/>
        </p:nvGrpSpPr>
        <p:grpSpPr>
          <a:xfrm>
            <a:off x="2645241" y="4255999"/>
            <a:ext cx="361473" cy="575497"/>
            <a:chOff x="2965260" y="4149969"/>
            <a:chExt cx="177185" cy="575497"/>
          </a:xfrm>
        </p:grpSpPr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B457F525-92E3-95C6-12FA-E31E2546B30C}"/>
                </a:ext>
              </a:extLst>
            </p:cNvPr>
            <p:cNvSpPr/>
            <p:nvPr/>
          </p:nvSpPr>
          <p:spPr>
            <a:xfrm>
              <a:off x="2965260" y="4195111"/>
              <a:ext cx="177185" cy="4852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16EBD5FB-83FD-90EB-9896-B8CB4B4A9252}"/>
                </a:ext>
              </a:extLst>
            </p:cNvPr>
            <p:cNvCxnSpPr>
              <a:cxnSpLocks/>
            </p:cNvCxnSpPr>
            <p:nvPr/>
          </p:nvCxnSpPr>
          <p:spPr>
            <a:xfrm>
              <a:off x="2965260" y="4149969"/>
              <a:ext cx="0" cy="575497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69027EAA-EF12-AD4E-1599-CE24879236D9}"/>
                </a:ext>
              </a:extLst>
            </p:cNvPr>
            <p:cNvCxnSpPr>
              <a:cxnSpLocks/>
            </p:cNvCxnSpPr>
            <p:nvPr/>
          </p:nvCxnSpPr>
          <p:spPr>
            <a:xfrm>
              <a:off x="3142445" y="4149969"/>
              <a:ext cx="0" cy="575497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C85FF1AD-42E5-0D1C-5FEE-5768F6F7BA0F}"/>
              </a:ext>
            </a:extLst>
          </p:cNvPr>
          <p:cNvGrpSpPr/>
          <p:nvPr/>
        </p:nvGrpSpPr>
        <p:grpSpPr>
          <a:xfrm>
            <a:off x="2645241" y="6062953"/>
            <a:ext cx="361473" cy="575497"/>
            <a:chOff x="2965260" y="4149969"/>
            <a:chExt cx="177185" cy="575497"/>
          </a:xfrm>
        </p:grpSpPr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AABE625D-FBCA-CE96-74B0-EDABFEF60997}"/>
                </a:ext>
              </a:extLst>
            </p:cNvPr>
            <p:cNvSpPr/>
            <p:nvPr/>
          </p:nvSpPr>
          <p:spPr>
            <a:xfrm>
              <a:off x="2965260" y="4195111"/>
              <a:ext cx="177185" cy="4852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0E46DFC4-C92F-55CA-176E-1B0018E5E968}"/>
                </a:ext>
              </a:extLst>
            </p:cNvPr>
            <p:cNvCxnSpPr>
              <a:cxnSpLocks/>
            </p:cNvCxnSpPr>
            <p:nvPr/>
          </p:nvCxnSpPr>
          <p:spPr>
            <a:xfrm>
              <a:off x="2965260" y="4149969"/>
              <a:ext cx="0" cy="575497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3D2EF771-A67E-1E3D-5E53-405ED48E3B0F}"/>
                </a:ext>
              </a:extLst>
            </p:cNvPr>
            <p:cNvCxnSpPr>
              <a:cxnSpLocks/>
            </p:cNvCxnSpPr>
            <p:nvPr/>
          </p:nvCxnSpPr>
          <p:spPr>
            <a:xfrm>
              <a:off x="3142445" y="4149969"/>
              <a:ext cx="0" cy="575497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A5DE8384-E6BB-C896-B14F-5DCE3B7AD534}"/>
              </a:ext>
            </a:extLst>
          </p:cNvPr>
          <p:cNvGrpSpPr/>
          <p:nvPr/>
        </p:nvGrpSpPr>
        <p:grpSpPr>
          <a:xfrm>
            <a:off x="2470600" y="7861136"/>
            <a:ext cx="671842" cy="575497"/>
            <a:chOff x="2965260" y="4149969"/>
            <a:chExt cx="177185" cy="575497"/>
          </a:xfrm>
        </p:grpSpPr>
        <p:sp>
          <p:nvSpPr>
            <p:cNvPr id="161" name="正方形/長方形 160">
              <a:extLst>
                <a:ext uri="{FF2B5EF4-FFF2-40B4-BE49-F238E27FC236}">
                  <a16:creationId xmlns:a16="http://schemas.microsoft.com/office/drawing/2014/main" id="{9CDE3740-6542-15FF-E63E-73339D3716FF}"/>
                </a:ext>
              </a:extLst>
            </p:cNvPr>
            <p:cNvSpPr/>
            <p:nvPr/>
          </p:nvSpPr>
          <p:spPr>
            <a:xfrm>
              <a:off x="2965260" y="4195111"/>
              <a:ext cx="177185" cy="4852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64" name="直線コネクタ 163">
              <a:extLst>
                <a:ext uri="{FF2B5EF4-FFF2-40B4-BE49-F238E27FC236}">
                  <a16:creationId xmlns:a16="http://schemas.microsoft.com/office/drawing/2014/main" id="{81EF697D-13B4-5C57-5766-9669CB353037}"/>
                </a:ext>
              </a:extLst>
            </p:cNvPr>
            <p:cNvCxnSpPr>
              <a:cxnSpLocks/>
            </p:cNvCxnSpPr>
            <p:nvPr/>
          </p:nvCxnSpPr>
          <p:spPr>
            <a:xfrm>
              <a:off x="2965260" y="4149969"/>
              <a:ext cx="0" cy="575497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EB5D046E-C2F4-BC8F-E216-33C3D0BCC3F6}"/>
                </a:ext>
              </a:extLst>
            </p:cNvPr>
            <p:cNvCxnSpPr>
              <a:cxnSpLocks/>
            </p:cNvCxnSpPr>
            <p:nvPr/>
          </p:nvCxnSpPr>
          <p:spPr>
            <a:xfrm>
              <a:off x="3142445" y="4149969"/>
              <a:ext cx="0" cy="575497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7992202C-C02C-702C-5F76-F46639EAC229}"/>
              </a:ext>
            </a:extLst>
          </p:cNvPr>
          <p:cNvSpPr txBox="1"/>
          <p:nvPr/>
        </p:nvSpPr>
        <p:spPr>
          <a:xfrm>
            <a:off x="342613" y="7279661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D5FEE1CF-9119-86F4-3493-BDF535926941}"/>
              </a:ext>
            </a:extLst>
          </p:cNvPr>
          <p:cNvSpPr txBox="1"/>
          <p:nvPr/>
        </p:nvSpPr>
        <p:spPr>
          <a:xfrm>
            <a:off x="1100945" y="7280355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68" name="直線矢印コネクタ 167">
            <a:extLst>
              <a:ext uri="{FF2B5EF4-FFF2-40B4-BE49-F238E27FC236}">
                <a16:creationId xmlns:a16="http://schemas.microsoft.com/office/drawing/2014/main" id="{DD0BC1CE-AF4E-FF04-ECB8-538462973C14}"/>
              </a:ext>
            </a:extLst>
          </p:cNvPr>
          <p:cNvCxnSpPr>
            <a:cxnSpLocks/>
          </p:cNvCxnSpPr>
          <p:nvPr/>
        </p:nvCxnSpPr>
        <p:spPr>
          <a:xfrm>
            <a:off x="742563" y="7368014"/>
            <a:ext cx="344557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478DDC89-1B27-6B5F-5012-6866EFA14983}"/>
              </a:ext>
            </a:extLst>
          </p:cNvPr>
          <p:cNvSpPr txBox="1"/>
          <p:nvPr/>
        </p:nvSpPr>
        <p:spPr>
          <a:xfrm>
            <a:off x="3951282" y="7151264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D0B4E351-711D-A3D7-2B66-02EA220177EE}"/>
              </a:ext>
            </a:extLst>
          </p:cNvPr>
          <p:cNvSpPr txBox="1"/>
          <p:nvPr/>
        </p:nvSpPr>
        <p:spPr>
          <a:xfrm>
            <a:off x="2863050" y="7151264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pPr algn="r"/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171" name="グループ化 170">
            <a:extLst>
              <a:ext uri="{FF2B5EF4-FFF2-40B4-BE49-F238E27FC236}">
                <a16:creationId xmlns:a16="http://schemas.microsoft.com/office/drawing/2014/main" id="{0C6F9AFA-A20E-AE87-C8DA-5E9268CF7595}"/>
              </a:ext>
            </a:extLst>
          </p:cNvPr>
          <p:cNvGrpSpPr/>
          <p:nvPr/>
        </p:nvGrpSpPr>
        <p:grpSpPr>
          <a:xfrm>
            <a:off x="3259859" y="6957348"/>
            <a:ext cx="671842" cy="575497"/>
            <a:chOff x="2965260" y="4149969"/>
            <a:chExt cx="177185" cy="575497"/>
          </a:xfrm>
        </p:grpSpPr>
        <p:sp>
          <p:nvSpPr>
            <p:cNvPr id="172" name="正方形/長方形 171">
              <a:extLst>
                <a:ext uri="{FF2B5EF4-FFF2-40B4-BE49-F238E27FC236}">
                  <a16:creationId xmlns:a16="http://schemas.microsoft.com/office/drawing/2014/main" id="{02F21B48-7360-D375-FFA9-1852978A3919}"/>
                </a:ext>
              </a:extLst>
            </p:cNvPr>
            <p:cNvSpPr/>
            <p:nvPr/>
          </p:nvSpPr>
          <p:spPr>
            <a:xfrm>
              <a:off x="2965260" y="4195111"/>
              <a:ext cx="177185" cy="4852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73" name="直線コネクタ 172">
              <a:extLst>
                <a:ext uri="{FF2B5EF4-FFF2-40B4-BE49-F238E27FC236}">
                  <a16:creationId xmlns:a16="http://schemas.microsoft.com/office/drawing/2014/main" id="{36B677A3-AB6C-F0EF-D9AF-808AC2F0F52B}"/>
                </a:ext>
              </a:extLst>
            </p:cNvPr>
            <p:cNvCxnSpPr>
              <a:cxnSpLocks/>
            </p:cNvCxnSpPr>
            <p:nvPr/>
          </p:nvCxnSpPr>
          <p:spPr>
            <a:xfrm>
              <a:off x="2965260" y="4149969"/>
              <a:ext cx="0" cy="575497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コネクタ 173">
              <a:extLst>
                <a:ext uri="{FF2B5EF4-FFF2-40B4-BE49-F238E27FC236}">
                  <a16:creationId xmlns:a16="http://schemas.microsoft.com/office/drawing/2014/main" id="{5E21919D-3990-5F57-8DF5-0495FBE5430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445" y="4149969"/>
              <a:ext cx="0" cy="575497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7836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363</TotalTime>
  <Words>56</Words>
  <Application>Microsoft Office PowerPoint</Application>
  <PresentationFormat>ユーザー設定</PresentationFormat>
  <Paragraphs>43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游ゴシック</vt:lpstr>
      <vt:lpstr>游ゴシック Medium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岩田 陽子 Youko Iwata</dc:creator>
  <cp:lastModifiedBy>SHIN6856</cp:lastModifiedBy>
  <cp:revision>123</cp:revision>
  <cp:lastPrinted>2025-04-04T07:06:42Z</cp:lastPrinted>
  <dcterms:created xsi:type="dcterms:W3CDTF">2025-03-26T07:13:39Z</dcterms:created>
  <dcterms:modified xsi:type="dcterms:W3CDTF">2025-04-11T05:36:21Z</dcterms:modified>
</cp:coreProperties>
</file>